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8498-FEA0-4871-BC2A-E6D2AB912DAE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716E-5E79-41C1-B0EA-A91B61374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8498-FEA0-4871-BC2A-E6D2AB912DAE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716E-5E79-41C1-B0EA-A91B61374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8498-FEA0-4871-BC2A-E6D2AB912DAE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716E-5E79-41C1-B0EA-A91B61374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8498-FEA0-4871-BC2A-E6D2AB912DAE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716E-5E79-41C1-B0EA-A91B61374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8498-FEA0-4871-BC2A-E6D2AB912DAE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716E-5E79-41C1-B0EA-A91B61374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8498-FEA0-4871-BC2A-E6D2AB912DAE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716E-5E79-41C1-B0EA-A91B61374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8498-FEA0-4871-BC2A-E6D2AB912DAE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716E-5E79-41C1-B0EA-A91B61374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8498-FEA0-4871-BC2A-E6D2AB912DAE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716E-5E79-41C1-B0EA-A91B61374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8498-FEA0-4871-BC2A-E6D2AB912DAE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716E-5E79-41C1-B0EA-A91B61374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8498-FEA0-4871-BC2A-E6D2AB912DAE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716E-5E79-41C1-B0EA-A91B61374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8498-FEA0-4871-BC2A-E6D2AB912DAE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716E-5E79-41C1-B0EA-A91B61374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48498-FEA0-4871-BC2A-E6D2AB912DAE}" type="datetimeFigureOut">
              <a:rPr lang="ru-RU" smtClean="0"/>
              <a:pPr/>
              <a:t>31.08.2016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0716E-5E79-41C1-B0EA-A91B61374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908720"/>
            <a:ext cx="8532440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Ежегодный </a:t>
            </a:r>
          </a:p>
          <a:p>
            <a:pPr algn="ctr"/>
            <a:r>
              <a:rPr lang="ru-RU" sz="4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НОВЫЙ ГОД</a:t>
            </a:r>
          </a:p>
          <a:p>
            <a:pPr algn="ctr"/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ИЕРАРХИЧЕСКОГО СОСТАВА ИДИВО</a:t>
            </a:r>
          </a:p>
          <a:p>
            <a:pPr algn="ctr"/>
            <a:r>
              <a:rPr lang="ru-RU" sz="4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01.09.2013 года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6537" y="4581128"/>
            <a:ext cx="541904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just"/>
            <a:r>
              <a:rPr lang="ru-RU" sz="3600" b="1" cap="none" spc="0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ПРАЗДНИКИ ИДИВО</a:t>
            </a:r>
          </a:p>
          <a:p>
            <a:pPr algn="just"/>
            <a:endParaRPr lang="ru-RU" sz="36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3600" b="1" cap="none" spc="0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ЦИВИЛИЗАЦИЯ ИДИВО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827584" y="836712"/>
            <a:ext cx="7668344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И вот, мы с вами как раз попадаем в знаменитое время: первый месяц Иерархии, очень важное время.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В пятой расе тоже был первый месяц Иерархии, с которого всё началось. У вас сейчас идёт первый Синтез, где не только Дом Отца работает, а где включилась Иерархия </a:t>
            </a: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pitchFamily="34" charset="0"/>
              </a:rPr>
              <a:t>(в холле радостные крики, поздравления, фейерверки)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Это салют в честь её включения…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</a:t>
            </a:r>
            <a:r>
              <a:rPr lang="ru-RU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548680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А Иерархия с этого месяца включается для всех, а не только для нас. И это индивидуальная подготовка к Служению.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И мы вас очень долго, в принципе, много лет приучаем наших Ведущих и Чело уметь быть с Владыкой. Владыки, ведущие вас – это, фактически, Владыки, ведущие вас куда? В Иерархию. Или ведущие вас где? В Иерархии, если у вас есть поручение. В Иерархии на какое-то Служение.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…поручение в Доме Отца и поручение в Иерархии – это разные вещи, они иногда совпадают, но чаще всего нет.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В Иерархии есть закон: «Уметь, дерзать, устремляться и молчать». Скажешь что-то – прекратится поручение.</a:t>
            </a:r>
          </a:p>
          <a:p>
            <a:pPr algn="just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5733256"/>
            <a:ext cx="770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333137"/>
            <a:ext cx="806489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Иерархии отрабатывают эталонного или </a:t>
            </a:r>
            <a:r>
              <a:rPr lang="ru-RU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идеального Человека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 каждом из нас и во многих. </a:t>
            </a:r>
          </a:p>
          <a:p>
            <a:pPr algn="just"/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И мы должны различать с вами, начиная с этого месяца, милосердие Отца, который всех призывает на службу в Дом Отца. </a:t>
            </a:r>
          </a:p>
          <a:p>
            <a:pPr algn="just"/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Отец начинает собирать детей своих обратно в Дом Отца, чтоб они перешли выше в Метагалактику и пошли дальше. Это наше Служение Дому Отца. </a:t>
            </a:r>
          </a:p>
          <a:p>
            <a:pPr algn="just"/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И Иерархия, где Иерархия отбирает самых качественных на ту или иную тему, которые могут помочь всем, даже в Доме Отца, стать ещё более качественными.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…отбор идёт очень жёстко, потому что, имея право иерархически влиять на других, ты не имеешь права быть неадекватным в тех или иных состояниях, качествах и свойствах. Причём неадекватность не мы с вами оцениваем, а Отец и Владыки Иерархии. </a:t>
            </a:r>
          </a:p>
          <a:p>
            <a:pPr algn="just"/>
            <a:endParaRPr lang="ru-RU" sz="1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55576" y="620688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Вот такая песня у нас начинается с этого месяца, вернее, начинает продолжаться после завершения Иерархии пятой расы. Кто знает, когда она завершилась? Окончательно три года назад, два года назад окончательно ушли все её рецидивы.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…Владыки Иерархии ушли в 1899 году. И вот с 1899 года настоящая Иерархия восстанавливается только в 2011. Иерархии не было 112 лет на Планете. Настоящей, той, которую вы читали в «Двух жизнях», у «Фалеса </a:t>
            </a:r>
            <a:r>
              <a:rPr 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Аргивянина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». С 1999 года были попытки её восстановить, в том числе и нами, с переменным успехом. Но Иерархия начинала выражаться, а вот в состав Иерархии никто не входил.</a:t>
            </a:r>
          </a:p>
          <a:p>
            <a:pPr algn="just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5661248"/>
            <a:ext cx="7632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27584" y="692696"/>
            <a:ext cx="770485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То есть, мы следовали Иерархии, а состава из новых людей в ней не было. А если нет состава из физических людей, а только Владыки там – это лишь Иерархия, которая начинает свой Путь.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И вот это у нас сработало только фактически в конце весны, летом – первая группа Ведущих туда вошла.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Но официально Иерархия вступила в действие только вот сейчас – с 1-го сентября этого года,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через 112 лет после ухода Владык с Планеты. </a:t>
            </a:r>
          </a:p>
          <a:p>
            <a:pPr algn="just"/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476672"/>
            <a:ext cx="792088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А реально Иерархия начала включаться 3-го августа этого года, когда на Планету пришёл Отец – это был знак возвращения Отца из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Пралайи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А в момент прихода Отца вокруг нашей группы на Съезде стояли Ипостаси Основ и Ипостаси Синтеза – весь состав Иерархии. Такой физически концентрированный сюжет.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 Вот с 3-го августа можно отмечать День Рождения Иерархии и прихода Изначально Вышестоящего Отца.</a:t>
            </a:r>
            <a:r>
              <a:rPr lang="ru-RU" sz="2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Иерархия в команде своей – это передовой отряд  человечества, на который опирается Отец. И, оценивая который, оценивают всю нашу Планету. И каждый в Иерархии имеет свою ценность и единицу, свою глубину свободы воли, свои права и свои действия, причём широкие права. </a:t>
            </a:r>
          </a:p>
          <a:p>
            <a:pPr algn="just"/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27584" y="692696"/>
            <a:ext cx="756084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Иерархия Новой Эпохи будет намного сложнее, потому что в предыдущей Иерархии мы знали 7 Лучей Владык, а теперь 32 Ипостаси…. И новая Иерархия – это примерно …восемь с половиной тысяч единиц Служения.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Раньше мы знали 10 человек, теперь придётся узнавать 8 500, причём это только руководителей, то есть, Владык и Ипостасей Основ, Владык и Владычиц. Поэтому масштаб новой Иерархии просто грандиозный. </a:t>
            </a:r>
          </a:p>
          <a:p>
            <a:pPr algn="just"/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lang="ru-RU" sz="1600" dirty="0">
              <a:latin typeface="Arial Black" pitchFamily="34" charset="0"/>
            </a:endParaRPr>
          </a:p>
          <a:p>
            <a:pPr algn="just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539552" y="404664"/>
            <a:ext cx="8136904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…даже в нашей одной Метагалактике масштаб материи ужасен. А этим управляют 32-е пары Владык. Если привлечь сюда другие Метагалактики и посмотреть масштабами материю, и мы должны представить себе какой масштаб управления в Иерархии.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А именно Иерархия управляет всей материей,</a:t>
            </a:r>
            <a:r>
              <a:rPr kumimoji="0" lang="ru-RU" sz="2000" b="1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одбирая эталонных людей, которые своими эманациями, так же как и Отец, </a:t>
            </a:r>
            <a:r>
              <a:rPr kumimoji="0" lang="ru-RU" sz="20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сотворяют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 и организуют эту материю.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Смысл Иерархии – это отбор единиц, которые умеют что-то делать, очень ценное это дело, прежде всего внутреннее, </a:t>
            </a: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эманирует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 из них настолько, что определяет развитие всего человечества.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Все другие нахождения в составе Иерархии смысла не имеют.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55576" y="476672"/>
            <a:ext cx="770485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Вот когда вы это осознаете, реальные масштабы, вы увидите, что Иерархия этим занимается, а далее начинается Дом Отца, внутри которого рождаются все те условия, чем занимается Иерархия.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 Мы с вами служим в Доме Отца.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 теперь нам надо: служа в Доме Отца найти ещё своё Иерархическое место. По накоплениям нашего Духа, по записям наших возможностей и так далее</a:t>
            </a:r>
            <a:r>
              <a:rPr lang="ru-RU" sz="2000" b="1" dirty="0">
                <a:solidFill>
                  <a:schemeClr val="bg1"/>
                </a:solidFill>
                <a:latin typeface="Arial Black" pitchFamily="34" charset="0"/>
              </a:rPr>
              <a:t>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latin typeface="Arial Black" pitchFamily="34" charset="0"/>
              </a:rPr>
              <a:t>       …масштаб многих из нас внутри совершенно не известен нам снаружи.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 Вот это и есть Иерархия: внешне ты человек, и Отец внешне человек, и Владыки внешне </a:t>
            </a:r>
            <a:r>
              <a:rPr 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человеки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а внутри совсем иная мощь и масштабы. Вот если это проживается – это Иерархия. Это и есть Иерархическое выражение. </a:t>
            </a:r>
          </a:p>
          <a:p>
            <a:pPr algn="just"/>
            <a:endParaRPr lang="ru-RU" sz="1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lang="ru-RU" sz="2000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55576" y="548680"/>
            <a:ext cx="784887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И вот Иерархия теперь это пытается уравновесить и Служением Домом Отца мы начинаем это развивать.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Поэтому с этого момента все вы начинаете путь не только в Дом Отца, что было до этого сентября, а теперь мы официально должны чётко сказать, что у нас двуединый Путь: в Дом Отца и в Иерархию.     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По простому Закону: Отец насыщает собою всем, что имеет сам, тебя, каждого, как своего сына, дочь, как свою клеточку, как Омегу. А потом Иерархия смотрит на тех, кто чему-то научился, кто на что способен и кто упорен пойти дальше и расширить свой взгляд на чёткое и однозначное иерархическое Служение. Вот это Путь Метагалактики. </a:t>
            </a:r>
          </a:p>
          <a:p>
            <a:pPr algn="just"/>
            <a:endParaRPr lang="ru-RU" sz="1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1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2274838"/>
            <a:ext cx="784887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…вы входите в новый год и на вас включается Иерархия. И хитрость Иерархии заключается в том, что в 5-й расе она была шестым горизонтом, Мудростью и Светом, поэтому были Учителя Мудрости. А в 6-й расе она стала седьмым горизонтом – Волей и Духом, теперь Огнём и Волей, Дух теперь даже более свободно развертывается. </a:t>
            </a:r>
          </a:p>
          <a:p>
            <a:pPr algn="just"/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755576" y="836712"/>
            <a:ext cx="763284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То есть, Отец приглашает и даёт то, чего нам не просто не по подготовке, не по сознанию, а вообще даже по восприятию сложно понять, что это такое. И Отец нас обучает всему этому, потом учит Служить во всём этом.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И только потом, вот сейчас, приходит Иерархия и говорит: «Начнём отбирать лучших в состав Иерархии».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Причём Иерархия отбирает со всех сторон: и из Дома Отца, и может отбирать из человечества, приводя сюда, чтобы </a:t>
            </a:r>
            <a:r>
              <a:rPr kumimoji="0" lang="ru-RU" sz="20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доподготовились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…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Причём, у Иерархии нет границ вашего этого воплощения.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99592" y="620688"/>
            <a:ext cx="748883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Вот так, в принципе, наша команда и вы, в том числе, и здесь сидящие некоторые участвовали в восстановлении Иерархии.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Естественно, Иерархия вам за это благодарна и никакое ваше действие без внимания не останется.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В Иерархии всё идёт во внимание, но при этом никто не отменял, что вы сами должны создать ту ценность собою, чтобы стать Сотрудником Иерархии, или как в 5-й расе: стать членом, частью Иерархии. Никаких коллективных входов больше не будет. Только индивидуально! Закон: коллективный вход в Дом, индивидуальный – в Иерархию. </a:t>
            </a:r>
          </a:p>
          <a:p>
            <a:pPr algn="just"/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endParaRPr lang="ru-RU" sz="1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39552" y="2924944"/>
            <a:ext cx="81724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…преображением Духа в Метагалактический Дух вы сделали первый шаг на вхождение в Иерархию, только уже Иерархия 6-й расы.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endParaRPr lang="ru-RU" sz="1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0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55576" y="1115452"/>
            <a:ext cx="7704856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Мы свободно ходим в Дом, мы свободно ходим по разным Владыкам, а оказывается, даже если мы ходим по Владыкам и общаемся с ними, не факт, что своим Служением мы входим в состав Иерархии. 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Вот в состав ИДИВО, Дома, мы входим. Почему? Потому что мы служим в Доме. То есть, мы Служим в 32-й Ипостаси Синтеза и в её состав входим, а Иерархия – это 31-я Ипостась Синтеза и надо ещё суметь войти в её состав. А в её состав входят только внутренней подготовкой, работой над собой.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То есть, Иерархия занимается развитием внутреннего состояния Человека.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71600" y="908720"/>
            <a:ext cx="741682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Поэтому очень чётко вы должны осознать, вы сейчас сделали первый шаг для вхождения в Иерархию Новой Эпохи, но не факт, что вы быстро туда попадете.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Как многие наши Ведущие и даже опытные туда до сих пор не попали.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Потому что Служение в Доме предполагает внутреннюю работу, она есть, но Иерархия предполагает не просто внутреннюю работу, а определенные Качества и Свойства, которые ты вырабатываешь в этом. И определенные Методы и Правила, которые ты исполняешь этим, чтобы быть в Иерархии.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55576" y="835551"/>
            <a:ext cx="7632848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…в Дом Отца вы входите, благодаря Отцу. Если вы поверили в Отца, Отец вас принимает в своем Доме. И здесь срабатывает принцип, что мы все</a:t>
            </a:r>
            <a:r>
              <a:rPr kumimoji="0" lang="ru-RU" sz="2000" b="1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дети Отца.</a:t>
            </a: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 вот Иерархия принимает не всех подряд, а только тех, кто </a:t>
            </a:r>
            <a:r>
              <a:rPr lang="ru-RU" sz="2000" b="1" dirty="0">
                <a:solidFill>
                  <a:schemeClr val="bg1"/>
                </a:solidFill>
                <a:latin typeface="Arial Black" pitchFamily="34" charset="0"/>
              </a:rPr>
              <a:t>служит, …но служит корректно и адекватно.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…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представляет ценность для развития биологического человека в других людях. То есть, наработал в себе некое ценное качество, которое </a:t>
            </a:r>
            <a:r>
              <a:rPr 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эманирует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и помогает преобразиться другим. </a:t>
            </a: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Христос был первым Человеком, который ввел Душу, он не мог не быть частью Иерархии, потому что это ценное качество, которое он </a:t>
            </a:r>
            <a:r>
              <a:rPr 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эманировал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чтобы другие люди приобрели Душу.</a:t>
            </a: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71600" y="1268760"/>
            <a:ext cx="73448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…в Иерархии… должно быть поручение. Если ты исполняешь поручение, ты вошёл в состав Иерархии.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420888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Поручение в составе Иерархии – это поручение по развитию отдельных выражений Человека.</a:t>
            </a:r>
          </a:p>
          <a:p>
            <a:pPr algn="just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 в 5-й расе в Иерархию входили Ученики или Чело. Как мне Отец заявил, …что Чело – это неразвитый Человек. Он потом мне добавил: «Если хочешь жёстче – недоразвитый Человек».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Поэтому в Новой Иерархии понятие «Чело» ушло, все Человеками становимся. </a:t>
            </a:r>
          </a:p>
          <a:p>
            <a:pPr algn="just"/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1560" y="86435"/>
            <a:ext cx="7992888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И вот возникает, что ценное вы собой можете привнести в диаспору Человечества, какое ценное качество, какое ценное свойство? Какую деятельность, выводящую на какую-то ценность в развитии Человека?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Понятно, может быть какое-то Служение, которое вам поручат Владыки, но обязательно с ценностью развития Человека.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И вот есть разные виды Служения, которые развивают Человека и Человечество. Если это развивает, то в состав Иерархии вас рано или поздно примут. Если вы становитесь в этом устойчивы, и кроме поручения вы ещё обладаете Силой Духа, Силой Воли в Новой Иерархии,  концентрацией Огня, потому что Иерархия развивается Огнем и Волей теперь.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Кроме того, что вы умеете что-то делать с частью, и ценны этим. И тогда в состав Иерархии вас принимают. </a:t>
            </a:r>
          </a:p>
          <a:p>
            <a:pPr algn="just"/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Марина\Desktop\ВСЁ\для ПРАЗДНИКОВ\фоны\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971600" y="1010925"/>
            <a:ext cx="734481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И вот с этого месяца начала действовать и включилась в полноту Иерархия 6-й расы.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И всё то святое и высокое, что мы знали по Иерархии пятой расы и плюс всё то, что мы не знаем и будет развёрнуто в перспективе, теперь включается в Иерархию шестой, кроме Служения в Доме Отца.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Arial" pitchFamily="34" charset="0"/>
              </a:rPr>
              <a:t>При этом Иерархия будет готовить Учеников для настоящего Служения в Доме Отца.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Но она будет повышать их личную компетентность и глубину возможностей.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7-й Изначально Вышестоящий Синтез «</a:t>
            </a:r>
            <a:r>
              <a:rPr lang="ru-RU" sz="16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Явленность</a:t>
            </a:r>
            <a:r>
              <a:rPr lang="ru-RU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Огня», Виталий Сердюк  14-15.09.2013 ДИВО 94 Про Новосибирск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2331</Words>
  <Application>Microsoft Office PowerPoint</Application>
  <PresentationFormat>Экран (4:3)</PresentationFormat>
  <Paragraphs>119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Сергей Кишиневский</cp:lastModifiedBy>
  <cp:revision>26</cp:revision>
  <dcterms:created xsi:type="dcterms:W3CDTF">2016-08-30T16:18:34Z</dcterms:created>
  <dcterms:modified xsi:type="dcterms:W3CDTF">2016-08-31T19:45:24Z</dcterms:modified>
</cp:coreProperties>
</file>